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2" autoAdjust="0"/>
    <p:restoredTop sz="94694"/>
  </p:normalViewPr>
  <p:slideViewPr>
    <p:cSldViewPr snapToGrid="0">
      <p:cViewPr varScale="1">
        <p:scale>
          <a:sx n="112" d="100"/>
          <a:sy n="112" d="100"/>
        </p:scale>
        <p:origin x="396" y="25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08.03.2024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6" Type="http://schemas.openxmlformats.org/officeDocument/2006/relationships/image" Target="../media/image77.png"/><Relationship Id="rId21" Type="http://schemas.openxmlformats.org/officeDocument/2006/relationships/image" Target="../media/image48.png"/><Relationship Id="rId42" Type="http://schemas.openxmlformats.org/officeDocument/2006/relationships/image" Target="../media/image91.png"/><Relationship Id="rId47" Type="http://schemas.openxmlformats.org/officeDocument/2006/relationships/image" Target="../media/image96.png"/><Relationship Id="rId63" Type="http://schemas.openxmlformats.org/officeDocument/2006/relationships/image" Target="../media/image41.png"/><Relationship Id="rId68" Type="http://schemas.openxmlformats.org/officeDocument/2006/relationships/image" Target="../media/image109.png"/><Relationship Id="rId84" Type="http://schemas.openxmlformats.org/officeDocument/2006/relationships/image" Target="../media/image124.jpg"/><Relationship Id="rId89" Type="http://schemas.openxmlformats.org/officeDocument/2006/relationships/image" Target="../media/image129.png"/><Relationship Id="rId16" Type="http://schemas.openxmlformats.org/officeDocument/2006/relationships/image" Target="../media/image72.png"/><Relationship Id="rId11" Type="http://schemas.openxmlformats.org/officeDocument/2006/relationships/image" Target="../media/image67.svg"/><Relationship Id="rId32" Type="http://schemas.openxmlformats.org/officeDocument/2006/relationships/image" Target="../media/image83.png"/><Relationship Id="rId37" Type="http://schemas.openxmlformats.org/officeDocument/2006/relationships/image" Target="../media/image86.png"/><Relationship Id="rId53" Type="http://schemas.openxmlformats.org/officeDocument/2006/relationships/image" Target="../media/image100.png"/><Relationship Id="rId58" Type="http://schemas.openxmlformats.org/officeDocument/2006/relationships/image" Target="../media/image105.png"/><Relationship Id="rId74" Type="http://schemas.openxmlformats.org/officeDocument/2006/relationships/image" Target="../media/image115.png"/><Relationship Id="rId79" Type="http://schemas.openxmlformats.org/officeDocument/2006/relationships/image" Target="../media/image46.png"/><Relationship Id="rId102" Type="http://schemas.openxmlformats.org/officeDocument/2006/relationships/image" Target="../media/image141.png"/><Relationship Id="rId5" Type="http://schemas.openxmlformats.org/officeDocument/2006/relationships/image" Target="../media/image63.png"/><Relationship Id="rId90" Type="http://schemas.openxmlformats.org/officeDocument/2006/relationships/image" Target="../media/image130.png"/><Relationship Id="rId95" Type="http://schemas.openxmlformats.org/officeDocument/2006/relationships/image" Target="../media/image134.png"/><Relationship Id="rId22" Type="http://schemas.openxmlformats.org/officeDocument/2006/relationships/image" Target="../media/image53.png"/><Relationship Id="rId27" Type="http://schemas.openxmlformats.org/officeDocument/2006/relationships/image" Target="../media/image78.png"/><Relationship Id="rId43" Type="http://schemas.openxmlformats.org/officeDocument/2006/relationships/image" Target="../media/image92.png"/><Relationship Id="rId48" Type="http://schemas.openxmlformats.org/officeDocument/2006/relationships/image" Target="../media/image97.png"/><Relationship Id="rId64" Type="http://schemas.openxmlformats.org/officeDocument/2006/relationships/image" Target="../media/image44.png"/><Relationship Id="rId69" Type="http://schemas.openxmlformats.org/officeDocument/2006/relationships/image" Target="../media/image110.png"/><Relationship Id="rId80" Type="http://schemas.openxmlformats.org/officeDocument/2006/relationships/image" Target="../media/image120.png"/><Relationship Id="rId85" Type="http://schemas.openxmlformats.org/officeDocument/2006/relationships/image" Target="../media/image125.png"/><Relationship Id="rId12" Type="http://schemas.openxmlformats.org/officeDocument/2006/relationships/image" Target="../media/image68.png"/><Relationship Id="rId17" Type="http://schemas.openxmlformats.org/officeDocument/2006/relationships/image" Target="../media/image73.png"/><Relationship Id="rId33" Type="http://schemas.openxmlformats.org/officeDocument/2006/relationships/image" Target="../media/image84.png"/><Relationship Id="rId38" Type="http://schemas.openxmlformats.org/officeDocument/2006/relationships/image" Target="../media/image87.png"/><Relationship Id="rId59" Type="http://schemas.openxmlformats.org/officeDocument/2006/relationships/image" Target="../media/image106.png"/><Relationship Id="rId103" Type="http://schemas.openxmlformats.org/officeDocument/2006/relationships/image" Target="../media/image142.png"/><Relationship Id="rId20" Type="http://schemas.openxmlformats.org/officeDocument/2006/relationships/image" Target="../media/image74.png"/><Relationship Id="rId41" Type="http://schemas.openxmlformats.org/officeDocument/2006/relationships/image" Target="../media/image90.png"/><Relationship Id="rId54" Type="http://schemas.openxmlformats.org/officeDocument/2006/relationships/image" Target="../media/image101.png"/><Relationship Id="rId62" Type="http://schemas.openxmlformats.org/officeDocument/2006/relationships/image" Target="../media/image55.png"/><Relationship Id="rId70" Type="http://schemas.openxmlformats.org/officeDocument/2006/relationships/image" Target="../media/image111.png"/><Relationship Id="rId75" Type="http://schemas.openxmlformats.org/officeDocument/2006/relationships/image" Target="../media/image116.png"/><Relationship Id="rId83" Type="http://schemas.openxmlformats.org/officeDocument/2006/relationships/image" Target="../media/image123.png"/><Relationship Id="rId88" Type="http://schemas.openxmlformats.org/officeDocument/2006/relationships/image" Target="../media/image128.png"/><Relationship Id="rId91" Type="http://schemas.openxmlformats.org/officeDocument/2006/relationships/image" Target="../media/image131.png"/><Relationship Id="rId96" Type="http://schemas.openxmlformats.org/officeDocument/2006/relationships/image" Target="../media/image135.png"/><Relationship Id="rId1" Type="http://schemas.openxmlformats.org/officeDocument/2006/relationships/tags" Target="../tags/tag22.xml"/><Relationship Id="rId6" Type="http://schemas.openxmlformats.org/officeDocument/2006/relationships/image" Target="../media/image50.png"/><Relationship Id="rId15" Type="http://schemas.openxmlformats.org/officeDocument/2006/relationships/image" Target="../media/image71.png"/><Relationship Id="rId23" Type="http://schemas.openxmlformats.org/officeDocument/2006/relationships/image" Target="../media/image60.png"/><Relationship Id="rId28" Type="http://schemas.openxmlformats.org/officeDocument/2006/relationships/image" Target="../media/image79.png"/><Relationship Id="rId36" Type="http://schemas.openxmlformats.org/officeDocument/2006/relationships/image" Target="../media/image59.png"/><Relationship Id="rId49" Type="http://schemas.openxmlformats.org/officeDocument/2006/relationships/image" Target="../media/image98.png"/><Relationship Id="rId57" Type="http://schemas.openxmlformats.org/officeDocument/2006/relationships/image" Target="../media/image104.png"/><Relationship Id="rId106" Type="http://schemas.openxmlformats.org/officeDocument/2006/relationships/image" Target="../media/image145.png"/><Relationship Id="rId10" Type="http://schemas.openxmlformats.org/officeDocument/2006/relationships/image" Target="../media/image66.png"/><Relationship Id="rId31" Type="http://schemas.openxmlformats.org/officeDocument/2006/relationships/image" Target="../media/image82.png"/><Relationship Id="rId44" Type="http://schemas.openxmlformats.org/officeDocument/2006/relationships/image" Target="../media/image93.png"/><Relationship Id="rId52" Type="http://schemas.openxmlformats.org/officeDocument/2006/relationships/image" Target="../media/image99.png"/><Relationship Id="rId60" Type="http://schemas.openxmlformats.org/officeDocument/2006/relationships/image" Target="../media/image107.png"/><Relationship Id="rId65" Type="http://schemas.openxmlformats.org/officeDocument/2006/relationships/image" Target="../media/image49.png"/><Relationship Id="rId73" Type="http://schemas.openxmlformats.org/officeDocument/2006/relationships/image" Target="../media/image114.png"/><Relationship Id="rId78" Type="http://schemas.openxmlformats.org/officeDocument/2006/relationships/image" Target="../media/image119.png"/><Relationship Id="rId81" Type="http://schemas.openxmlformats.org/officeDocument/2006/relationships/image" Target="../media/image121.png"/><Relationship Id="rId86" Type="http://schemas.openxmlformats.org/officeDocument/2006/relationships/image" Target="../media/image126.png"/><Relationship Id="rId94" Type="http://schemas.openxmlformats.org/officeDocument/2006/relationships/image" Target="../media/image133.png"/><Relationship Id="rId99" Type="http://schemas.openxmlformats.org/officeDocument/2006/relationships/image" Target="../media/image138.png"/><Relationship Id="rId101" Type="http://schemas.openxmlformats.org/officeDocument/2006/relationships/image" Target="../media/image140.png"/><Relationship Id="rId4" Type="http://schemas.openxmlformats.org/officeDocument/2006/relationships/image" Target="../media/image7.emf"/><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27.png"/><Relationship Id="rId39" Type="http://schemas.openxmlformats.org/officeDocument/2006/relationships/image" Target="../media/image88.png"/><Relationship Id="rId34" Type="http://schemas.openxmlformats.org/officeDocument/2006/relationships/image" Target="../media/image85.png"/><Relationship Id="rId50" Type="http://schemas.openxmlformats.org/officeDocument/2006/relationships/image" Target="../media/image47.png"/><Relationship Id="rId55" Type="http://schemas.openxmlformats.org/officeDocument/2006/relationships/image" Target="../media/image102.png"/><Relationship Id="rId76" Type="http://schemas.openxmlformats.org/officeDocument/2006/relationships/image" Target="../media/image117.png"/><Relationship Id="rId97" Type="http://schemas.openxmlformats.org/officeDocument/2006/relationships/image" Target="../media/image136.png"/><Relationship Id="rId104" Type="http://schemas.openxmlformats.org/officeDocument/2006/relationships/image" Target="../media/image143.png"/><Relationship Id="rId7" Type="http://schemas.openxmlformats.org/officeDocument/2006/relationships/image" Target="../media/image64.png"/><Relationship Id="rId71" Type="http://schemas.openxmlformats.org/officeDocument/2006/relationships/image" Target="../media/image112.png"/><Relationship Id="rId92" Type="http://schemas.openxmlformats.org/officeDocument/2006/relationships/image" Target="../media/image132.png"/><Relationship Id="rId2" Type="http://schemas.openxmlformats.org/officeDocument/2006/relationships/slideLayout" Target="../slideLayouts/slideLayout3.xml"/><Relationship Id="rId29" Type="http://schemas.openxmlformats.org/officeDocument/2006/relationships/image" Target="../media/image80.png"/><Relationship Id="rId24" Type="http://schemas.openxmlformats.org/officeDocument/2006/relationships/image" Target="../media/image75.png"/><Relationship Id="rId40" Type="http://schemas.openxmlformats.org/officeDocument/2006/relationships/image" Target="../media/image89.png"/><Relationship Id="rId45" Type="http://schemas.openxmlformats.org/officeDocument/2006/relationships/image" Target="../media/image94.png"/><Relationship Id="rId66" Type="http://schemas.openxmlformats.org/officeDocument/2006/relationships/image" Target="../media/image52.png"/><Relationship Id="rId87" Type="http://schemas.openxmlformats.org/officeDocument/2006/relationships/image" Target="../media/image127.png"/><Relationship Id="rId61" Type="http://schemas.openxmlformats.org/officeDocument/2006/relationships/image" Target="../media/image108.png"/><Relationship Id="rId82" Type="http://schemas.openxmlformats.org/officeDocument/2006/relationships/image" Target="../media/image122.png"/><Relationship Id="rId19" Type="http://schemas.openxmlformats.org/officeDocument/2006/relationships/image" Target="../media/image61.png"/><Relationship Id="rId14" Type="http://schemas.openxmlformats.org/officeDocument/2006/relationships/image" Target="../media/image70.png"/><Relationship Id="rId30" Type="http://schemas.openxmlformats.org/officeDocument/2006/relationships/image" Target="../media/image81.png"/><Relationship Id="rId35" Type="http://schemas.openxmlformats.org/officeDocument/2006/relationships/image" Target="../media/image42.png"/><Relationship Id="rId56" Type="http://schemas.openxmlformats.org/officeDocument/2006/relationships/image" Target="../media/image103.png"/><Relationship Id="rId77" Type="http://schemas.openxmlformats.org/officeDocument/2006/relationships/image" Target="../media/image118.png"/><Relationship Id="rId100" Type="http://schemas.openxmlformats.org/officeDocument/2006/relationships/image" Target="../media/image139.png"/><Relationship Id="rId105" Type="http://schemas.openxmlformats.org/officeDocument/2006/relationships/image" Target="../media/image144.png"/><Relationship Id="rId8" Type="http://schemas.openxmlformats.org/officeDocument/2006/relationships/image" Target="../media/image57.png"/><Relationship Id="rId51" Type="http://schemas.openxmlformats.org/officeDocument/2006/relationships/image" Target="../media/image51.png"/><Relationship Id="rId72" Type="http://schemas.openxmlformats.org/officeDocument/2006/relationships/image" Target="../media/image113.png"/><Relationship Id="rId93" Type="http://schemas.openxmlformats.org/officeDocument/2006/relationships/image" Target="../media/image56.png"/><Relationship Id="rId98" Type="http://schemas.openxmlformats.org/officeDocument/2006/relationships/image" Target="../media/image137.png"/><Relationship Id="rId3" Type="http://schemas.openxmlformats.org/officeDocument/2006/relationships/oleObject" Target="../embeddings/oleObject20.bin"/><Relationship Id="rId25" Type="http://schemas.openxmlformats.org/officeDocument/2006/relationships/image" Target="../media/image76.png"/><Relationship Id="rId46" Type="http://schemas.openxmlformats.org/officeDocument/2006/relationships/image" Target="../media/image95.png"/><Relationship Id="rId67"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oleObject" Target="../embeddings/oleObject21.bin"/><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5" Type="http://schemas.openxmlformats.org/officeDocument/2006/relationships/image" Target="../media/image166.png"/><Relationship Id="rId2" Type="http://schemas.openxmlformats.org/officeDocument/2006/relationships/slideLayout" Target="../slideLayouts/slideLayout3.xml"/><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7.emf"/><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70.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71.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09.03.2024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285224"/>
            <a:ext cx="2902509" cy="2926300"/>
          </a:xfrm>
        </p:spPr>
        <p:txBody>
          <a:bodyPr/>
          <a:lstStyle/>
          <a:p>
            <a:pPr marL="285750" indent="-285750">
              <a:buFont typeface="Arial" panose="020B0604020202020204" pitchFamily="34" charset="0"/>
              <a:buChar char="•"/>
            </a:pPr>
            <a:r>
              <a:rPr lang="en-US" sz="1600" dirty="0"/>
              <a:t>102 Named Partners</a:t>
            </a:r>
          </a:p>
          <a:p>
            <a:pPr marL="285750" indent="-285750">
              <a:buFont typeface="Arial" panose="020B0604020202020204" pitchFamily="34" charset="0"/>
              <a:buChar char="•"/>
            </a:pPr>
            <a:r>
              <a:rPr lang="en-US" sz="1600" dirty="0"/>
              <a:t>337 (+148*) companies participating in CAMARA</a:t>
            </a:r>
          </a:p>
          <a:p>
            <a:pPr marL="285750" indent="-285750">
              <a:buFont typeface="Arial" panose="020B0604020202020204" pitchFamily="34" charset="0"/>
              <a:buChar char="•"/>
            </a:pPr>
            <a:r>
              <a:rPr lang="en-US" sz="1600" dirty="0"/>
              <a:t>23 Active API development repos </a:t>
            </a:r>
          </a:p>
          <a:p>
            <a:pPr marL="285750" indent="-285750">
              <a:buFont typeface="Arial" panose="020B0604020202020204" pitchFamily="34" charset="0"/>
              <a:buChar char="•"/>
            </a:pPr>
            <a:r>
              <a:rPr lang="en-US" sz="1600" dirty="0"/>
              <a:t>992 (+949*) people joined CAMARA</a:t>
            </a:r>
          </a:p>
          <a:p>
            <a:pPr marL="285750" indent="-285750">
              <a:buFont typeface="Arial" panose="020B0604020202020204" pitchFamily="34" charset="0"/>
              <a:buChar char="•"/>
            </a:pPr>
            <a:r>
              <a:rPr lang="en-US" sz="1600" dirty="0"/>
              <a:t>Development ”home” for GSMA Open Gateway</a:t>
            </a:r>
          </a:p>
          <a:p>
            <a:endParaRPr lang="de-DE" sz="1600" dirty="0"/>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Open Sans" panose="020B0606030504020204" pitchFamily="34" charset="0"/>
                <a:cs typeface="Open Sans"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5" name="Grafik 4">
            <a:extLst>
              <a:ext uri="{FF2B5EF4-FFF2-40B4-BE49-F238E27FC236}">
                <a16:creationId xmlns:a16="http://schemas.microsoft.com/office/drawing/2014/main" id="{DF5D213A-89C5-239D-370B-9802CB689D7D}"/>
              </a:ext>
            </a:extLst>
          </p:cNvPr>
          <p:cNvPicPr>
            <a:picLocks noChangeAspect="1"/>
          </p:cNvPicPr>
          <p:nvPr/>
        </p:nvPicPr>
        <p:blipFill>
          <a:blip r:embed="rId5"/>
          <a:stretch>
            <a:fillRect/>
          </a:stretch>
        </p:blipFill>
        <p:spPr>
          <a:xfrm>
            <a:off x="499819" y="2252737"/>
            <a:ext cx="7637928" cy="2926299"/>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5"/>
          <a:stretch>
            <a:fillRect/>
          </a:stretch>
        </p:blipFill>
        <p:spPr>
          <a:xfrm>
            <a:off x="3405789" y="2872631"/>
            <a:ext cx="1022383" cy="1072157"/>
          </a:xfrm>
          <a:prstGeom prst="rect">
            <a:avLst/>
          </a:prstGeom>
        </p:spPr>
      </p:pic>
      <p:grpSp>
        <p:nvGrpSpPr>
          <p:cNvPr id="123" name="Gruppieren 122">
            <a:extLst>
              <a:ext uri="{FF2B5EF4-FFF2-40B4-BE49-F238E27FC236}">
                <a16:creationId xmlns:a16="http://schemas.microsoft.com/office/drawing/2014/main" id="{15C4EA1B-DB5D-EFBC-8FD0-8C449CF92428}"/>
              </a:ext>
            </a:extLst>
          </p:cNvPr>
          <p:cNvGrpSpPr/>
          <p:nvPr/>
        </p:nvGrpSpPr>
        <p:grpSpPr>
          <a:xfrm>
            <a:off x="255033" y="3143705"/>
            <a:ext cx="11037675" cy="530008"/>
            <a:chOff x="255033" y="3143705"/>
            <a:chExt cx="11037675" cy="530008"/>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6"/>
            <a:stretch>
              <a:fillRect/>
            </a:stretch>
          </p:blipFill>
          <p:spPr>
            <a:xfrm>
              <a:off x="1735630" y="3196556"/>
              <a:ext cx="391890" cy="424306"/>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7"/>
            <a:stretch>
              <a:fillRect/>
            </a:stretch>
          </p:blipFill>
          <p:spPr>
            <a:xfrm>
              <a:off x="1014231" y="3309030"/>
              <a:ext cx="663157" cy="199359"/>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8"/>
            <a:stretch>
              <a:fillRect/>
            </a:stretch>
          </p:blipFill>
          <p:spPr>
            <a:xfrm>
              <a:off x="5985088" y="3323472"/>
              <a:ext cx="841154" cy="17047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9"/>
            <a:stretch>
              <a:fillRect/>
            </a:stretch>
          </p:blipFill>
          <p:spPr>
            <a:xfrm>
              <a:off x="5126460" y="3224805"/>
              <a:ext cx="821902" cy="36780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6272" y="3364686"/>
              <a:ext cx="704369" cy="88046"/>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12"/>
            <a:stretch>
              <a:fillRect/>
            </a:stretch>
          </p:blipFill>
          <p:spPr>
            <a:xfrm>
              <a:off x="4211217" y="3296966"/>
              <a:ext cx="924693" cy="223487"/>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13"/>
            <a:stretch>
              <a:fillRect/>
            </a:stretch>
          </p:blipFill>
          <p:spPr>
            <a:xfrm>
              <a:off x="2096276" y="3283848"/>
              <a:ext cx="746720" cy="249723"/>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14"/>
            <a:stretch>
              <a:fillRect/>
            </a:stretch>
          </p:blipFill>
          <p:spPr>
            <a:xfrm>
              <a:off x="9005223" y="3159384"/>
              <a:ext cx="635721" cy="498651"/>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15"/>
            <a:stretch>
              <a:fillRect/>
            </a:stretch>
          </p:blipFill>
          <p:spPr>
            <a:xfrm>
              <a:off x="6893704" y="3262120"/>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16"/>
            <a:stretch>
              <a:fillRect/>
            </a:stretch>
          </p:blipFill>
          <p:spPr>
            <a:xfrm>
              <a:off x="7712627" y="3143705"/>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17"/>
            <a:stretch>
              <a:fillRect/>
            </a:stretch>
          </p:blipFill>
          <p:spPr>
            <a:xfrm>
              <a:off x="8293006" y="3227569"/>
              <a:ext cx="781490" cy="362280"/>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18"/>
            <a:stretch>
              <a:fillRect/>
            </a:stretch>
          </p:blipFill>
          <p:spPr>
            <a:xfrm>
              <a:off x="10509174" y="3347484"/>
              <a:ext cx="783534" cy="122450"/>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9"/>
            <a:stretch>
              <a:fillRect/>
            </a:stretch>
          </p:blipFill>
          <p:spPr>
            <a:xfrm>
              <a:off x="9631490" y="3342008"/>
              <a:ext cx="753336" cy="133403"/>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20"/>
            <a:stretch>
              <a:fillRect/>
            </a:stretch>
          </p:blipFill>
          <p:spPr>
            <a:xfrm>
              <a:off x="255033" y="3353249"/>
              <a:ext cx="635721" cy="110921"/>
            </a:xfrm>
            <a:prstGeom prst="rect">
              <a:avLst/>
            </a:prstGeom>
          </p:spPr>
        </p:pic>
      </p:grpSp>
      <p:grpSp>
        <p:nvGrpSpPr>
          <p:cNvPr id="113" name="Gruppieren 112">
            <a:extLst>
              <a:ext uri="{FF2B5EF4-FFF2-40B4-BE49-F238E27FC236}">
                <a16:creationId xmlns:a16="http://schemas.microsoft.com/office/drawing/2014/main" id="{3295FCFA-ED18-8675-A133-99700426C1E6}"/>
              </a:ext>
            </a:extLst>
          </p:cNvPr>
          <p:cNvGrpSpPr/>
          <p:nvPr/>
        </p:nvGrpSpPr>
        <p:grpSpPr>
          <a:xfrm>
            <a:off x="182280" y="3546680"/>
            <a:ext cx="11192121" cy="888970"/>
            <a:chOff x="182280" y="3546680"/>
            <a:chExt cx="11192121"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21"/>
            <a:stretch>
              <a:fillRect/>
            </a:stretch>
          </p:blipFill>
          <p:spPr>
            <a:xfrm>
              <a:off x="10470795" y="3744180"/>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22"/>
            <a:stretch>
              <a:fillRect/>
            </a:stretch>
          </p:blipFill>
          <p:spPr>
            <a:xfrm>
              <a:off x="3375128" y="3546680"/>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23"/>
            <a:stretch>
              <a:fillRect/>
            </a:stretch>
          </p:blipFill>
          <p:spPr>
            <a:xfrm>
              <a:off x="7295839" y="3853953"/>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24"/>
            <a:stretch>
              <a:fillRect/>
            </a:stretch>
          </p:blipFill>
          <p:spPr>
            <a:xfrm>
              <a:off x="5216589" y="3748514"/>
              <a:ext cx="539106" cy="485303"/>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2633268" y="3886969"/>
              <a:ext cx="926537" cy="208392"/>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25"/>
            <a:stretch>
              <a:fillRect/>
            </a:stretch>
          </p:blipFill>
          <p:spPr>
            <a:xfrm>
              <a:off x="6524664" y="3864170"/>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26"/>
            <a:stretch>
              <a:fillRect/>
            </a:stretch>
          </p:blipFill>
          <p:spPr>
            <a:xfrm>
              <a:off x="182280" y="3794491"/>
              <a:ext cx="789373" cy="393349"/>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27"/>
            <a:stretch>
              <a:fillRect/>
            </a:stretch>
          </p:blipFill>
          <p:spPr>
            <a:xfrm>
              <a:off x="4643414" y="3758835"/>
              <a:ext cx="407574" cy="464661"/>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28"/>
            <a:stretch>
              <a:fillRect/>
            </a:stretch>
          </p:blipFill>
          <p:spPr>
            <a:xfrm>
              <a:off x="5915353" y="3808042"/>
              <a:ext cx="477793" cy="366246"/>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29"/>
            <a:stretch>
              <a:fillRect/>
            </a:stretch>
          </p:blipFill>
          <p:spPr>
            <a:xfrm>
              <a:off x="8061103" y="3859434"/>
              <a:ext cx="658654" cy="263462"/>
            </a:xfrm>
            <a:prstGeom prst="rect">
              <a:avLst/>
            </a:prstGeom>
          </p:spPr>
        </p:pic>
        <p:pic>
          <p:nvPicPr>
            <p:cNvPr id="118" name="Grafik 117" descr="Ein Bild, das Grafiken, Grafikdesign, Magenta, violett enthält.&#10;&#10;Automatisch generierte Beschreibung">
              <a:extLst>
                <a:ext uri="{FF2B5EF4-FFF2-40B4-BE49-F238E27FC236}">
                  <a16:creationId xmlns:a16="http://schemas.microsoft.com/office/drawing/2014/main" id="{E6CF29A5-3C6F-859E-4322-A8CB2D5B04B3}"/>
                </a:ext>
              </a:extLst>
            </p:cNvPr>
            <p:cNvPicPr>
              <a:picLocks noChangeAspect="1"/>
            </p:cNvPicPr>
            <p:nvPr/>
          </p:nvPicPr>
          <p:blipFill>
            <a:blip r:embed="rId30"/>
            <a:stretch>
              <a:fillRect/>
            </a:stretch>
          </p:blipFill>
          <p:spPr>
            <a:xfrm>
              <a:off x="9588426" y="3926858"/>
              <a:ext cx="891860" cy="128615"/>
            </a:xfrm>
            <a:prstGeom prst="rect">
              <a:avLst/>
            </a:prstGeom>
          </p:spPr>
        </p:pic>
        <p:pic>
          <p:nvPicPr>
            <p:cNvPr id="121" name="Grafik 120" descr="Ein Bild, das Schrift, Grafiken, Grafikdesign, Logo enthält.&#10;&#10;Automatisch generierte Beschreibung">
              <a:extLst>
                <a:ext uri="{FF2B5EF4-FFF2-40B4-BE49-F238E27FC236}">
                  <a16:creationId xmlns:a16="http://schemas.microsoft.com/office/drawing/2014/main" id="{166BA99B-3F00-08CC-2083-66292C52EB8B}"/>
                </a:ext>
              </a:extLst>
            </p:cNvPr>
            <p:cNvPicPr>
              <a:picLocks noChangeAspect="1"/>
            </p:cNvPicPr>
            <p:nvPr/>
          </p:nvPicPr>
          <p:blipFill>
            <a:blip r:embed="rId31"/>
            <a:stretch>
              <a:fillRect/>
            </a:stretch>
          </p:blipFill>
          <p:spPr>
            <a:xfrm>
              <a:off x="8841661" y="3918874"/>
              <a:ext cx="673754" cy="144582"/>
            </a:xfrm>
            <a:prstGeom prst="rect">
              <a:avLst/>
            </a:prstGeom>
          </p:spPr>
        </p:pic>
        <p:pic>
          <p:nvPicPr>
            <p:cNvPr id="96" name="Grafik 95" descr="Ein Bild, das Logo, Grafiken, Schrift, Screenshot enthält.&#10;&#10;Automatisch generierte Beschreibung">
              <a:extLst>
                <a:ext uri="{FF2B5EF4-FFF2-40B4-BE49-F238E27FC236}">
                  <a16:creationId xmlns:a16="http://schemas.microsoft.com/office/drawing/2014/main" id="{11D4CA43-8DF8-B634-0386-DC14A823C607}"/>
                </a:ext>
              </a:extLst>
            </p:cNvPr>
            <p:cNvPicPr>
              <a:picLocks noChangeAspect="1"/>
            </p:cNvPicPr>
            <p:nvPr/>
          </p:nvPicPr>
          <p:blipFill>
            <a:blip r:embed="rId32"/>
            <a:stretch>
              <a:fillRect/>
            </a:stretch>
          </p:blipFill>
          <p:spPr>
            <a:xfrm>
              <a:off x="979380" y="3859358"/>
              <a:ext cx="650966" cy="263615"/>
            </a:xfrm>
            <a:prstGeom prst="rect">
              <a:avLst/>
            </a:prstGeom>
          </p:spPr>
        </p:pic>
        <p:pic>
          <p:nvPicPr>
            <p:cNvPr id="105" name="Grafik 104" descr="Ein Bild, das Screenshot, Grafiken, Design enthält.&#10;&#10;Automatisch generierte Beschreibung">
              <a:extLst>
                <a:ext uri="{FF2B5EF4-FFF2-40B4-BE49-F238E27FC236}">
                  <a16:creationId xmlns:a16="http://schemas.microsoft.com/office/drawing/2014/main" id="{89F349E1-1E52-3259-03D1-46FB969F096E}"/>
                </a:ext>
              </a:extLst>
            </p:cNvPr>
            <p:cNvPicPr>
              <a:picLocks noChangeAspect="1"/>
            </p:cNvPicPr>
            <p:nvPr/>
          </p:nvPicPr>
          <p:blipFill>
            <a:blip r:embed="rId33"/>
            <a:stretch>
              <a:fillRect/>
            </a:stretch>
          </p:blipFill>
          <p:spPr>
            <a:xfrm>
              <a:off x="1703669" y="3829054"/>
              <a:ext cx="829562" cy="324223"/>
            </a:xfrm>
            <a:prstGeom prst="rect">
              <a:avLst/>
            </a:prstGeom>
          </p:spPr>
        </p:pic>
      </p:grpSp>
      <p:grpSp>
        <p:nvGrpSpPr>
          <p:cNvPr id="116" name="Gruppieren 115">
            <a:extLst>
              <a:ext uri="{FF2B5EF4-FFF2-40B4-BE49-F238E27FC236}">
                <a16:creationId xmlns:a16="http://schemas.microsoft.com/office/drawing/2014/main" id="{05BCABEA-0DFE-5D21-6FA0-34AFF638C91B}"/>
              </a:ext>
            </a:extLst>
          </p:cNvPr>
          <p:cNvGrpSpPr/>
          <p:nvPr/>
        </p:nvGrpSpPr>
        <p:grpSpPr>
          <a:xfrm>
            <a:off x="221837" y="4796067"/>
            <a:ext cx="11355130" cy="729829"/>
            <a:chOff x="221837" y="4796067"/>
            <a:chExt cx="11355130" cy="729829"/>
          </a:xfrm>
        </p:grpSpPr>
        <p:pic>
          <p:nvPicPr>
            <p:cNvPr id="120" name="Grafik 119" descr="Ein Bild, das Schrift, Grafiken, Logo, Grafikdesign enthält.&#10;&#10;Automatisch generierte Beschreibung">
              <a:extLst>
                <a:ext uri="{FF2B5EF4-FFF2-40B4-BE49-F238E27FC236}">
                  <a16:creationId xmlns:a16="http://schemas.microsoft.com/office/drawing/2014/main" id="{3AADB5A2-3A7E-1779-0805-5030601645D7}"/>
                </a:ext>
              </a:extLst>
            </p:cNvPr>
            <p:cNvPicPr>
              <a:picLocks noChangeAspect="1"/>
            </p:cNvPicPr>
            <p:nvPr/>
          </p:nvPicPr>
          <p:blipFill>
            <a:blip r:embed="rId34"/>
            <a:stretch>
              <a:fillRect/>
            </a:stretch>
          </p:blipFill>
          <p:spPr>
            <a:xfrm>
              <a:off x="6598263" y="5021714"/>
              <a:ext cx="871777" cy="27853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21837" y="4834821"/>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36"/>
            <a:stretch>
              <a:fillRect/>
            </a:stretch>
          </p:blipFill>
          <p:spPr>
            <a:xfrm>
              <a:off x="4078492" y="4835776"/>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37"/>
            <a:stretch>
              <a:fillRect/>
            </a:stretch>
          </p:blipFill>
          <p:spPr>
            <a:xfrm>
              <a:off x="9118716" y="4947587"/>
              <a:ext cx="985572" cy="426788"/>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38"/>
            <a:stretch>
              <a:fillRect/>
            </a:stretch>
          </p:blipFill>
          <p:spPr>
            <a:xfrm>
              <a:off x="10442666" y="4804055"/>
              <a:ext cx="1134301" cy="713853"/>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39"/>
            <a:stretch>
              <a:fillRect/>
            </a:stretch>
          </p:blipFill>
          <p:spPr>
            <a:xfrm>
              <a:off x="3280512" y="5032280"/>
              <a:ext cx="1391367" cy="25740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40"/>
            <a:stretch>
              <a:fillRect/>
            </a:stretch>
          </p:blipFill>
          <p:spPr>
            <a:xfrm>
              <a:off x="8271292" y="4996242"/>
              <a:ext cx="854639" cy="329478"/>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41"/>
            <a:stretch>
              <a:fillRect/>
            </a:stretch>
          </p:blipFill>
          <p:spPr>
            <a:xfrm>
              <a:off x="4656813" y="5058699"/>
              <a:ext cx="877586" cy="20456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42"/>
            <a:stretch>
              <a:fillRect/>
            </a:stretch>
          </p:blipFill>
          <p:spPr>
            <a:xfrm>
              <a:off x="10122614" y="4881778"/>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43"/>
            <a:stretch>
              <a:fillRect/>
            </a:stretch>
          </p:blipFill>
          <p:spPr>
            <a:xfrm>
              <a:off x="5641770" y="5082735"/>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44"/>
            <a:stretch>
              <a:fillRect/>
            </a:stretch>
          </p:blipFill>
          <p:spPr>
            <a:xfrm>
              <a:off x="7363767" y="4796067"/>
              <a:ext cx="1032355" cy="729829"/>
            </a:xfrm>
            <a:prstGeom prst="rect">
              <a:avLst/>
            </a:prstGeom>
          </p:spPr>
        </p:pic>
        <p:pic>
          <p:nvPicPr>
            <p:cNvPr id="119" name="Grafik 118" descr="Ein Bild, das Grafiken, Schrift, Grafikdesign, Logo enthält.&#10;&#10;Automatisch generierte Beschreibung">
              <a:extLst>
                <a:ext uri="{FF2B5EF4-FFF2-40B4-BE49-F238E27FC236}">
                  <a16:creationId xmlns:a16="http://schemas.microsoft.com/office/drawing/2014/main" id="{732D935D-0B20-9A2A-A02C-ED8CCBDA91D5}"/>
                </a:ext>
              </a:extLst>
            </p:cNvPr>
            <p:cNvPicPr>
              <a:picLocks noChangeAspect="1"/>
            </p:cNvPicPr>
            <p:nvPr/>
          </p:nvPicPr>
          <p:blipFill>
            <a:blip r:embed="rId45"/>
            <a:stretch>
              <a:fillRect/>
            </a:stretch>
          </p:blipFill>
          <p:spPr>
            <a:xfrm>
              <a:off x="1752284" y="5042074"/>
              <a:ext cx="772899" cy="237815"/>
            </a:xfrm>
            <a:prstGeom prst="rect">
              <a:avLst/>
            </a:prstGeom>
          </p:spPr>
        </p:pic>
        <p:pic>
          <p:nvPicPr>
            <p:cNvPr id="126" name="Grafik 125" descr="Ein Bild, das Schrift, Grafiken, Logo, Typografie enthält.&#10;&#10;Automatisch generierte Beschreibung">
              <a:extLst>
                <a:ext uri="{FF2B5EF4-FFF2-40B4-BE49-F238E27FC236}">
                  <a16:creationId xmlns:a16="http://schemas.microsoft.com/office/drawing/2014/main" id="{B53EF117-93DD-0B38-F37A-8D6E1C0875EF}"/>
                </a:ext>
              </a:extLst>
            </p:cNvPr>
            <p:cNvPicPr>
              <a:picLocks noChangeAspect="1"/>
            </p:cNvPicPr>
            <p:nvPr/>
          </p:nvPicPr>
          <p:blipFill>
            <a:blip r:embed="rId46"/>
            <a:stretch>
              <a:fillRect/>
            </a:stretch>
          </p:blipFill>
          <p:spPr>
            <a:xfrm>
              <a:off x="2470185" y="5022961"/>
              <a:ext cx="890963" cy="276041"/>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47"/>
            <a:stretch>
              <a:fillRect/>
            </a:stretch>
          </p:blipFill>
          <p:spPr>
            <a:xfrm>
              <a:off x="817511" y="5010219"/>
              <a:ext cx="964133" cy="301524"/>
            </a:xfrm>
            <a:prstGeom prst="rect">
              <a:avLst/>
            </a:prstGeom>
          </p:spPr>
        </p:pic>
      </p:grpSp>
      <p:grpSp>
        <p:nvGrpSpPr>
          <p:cNvPr id="115" name="Gruppieren 114">
            <a:extLst>
              <a:ext uri="{FF2B5EF4-FFF2-40B4-BE49-F238E27FC236}">
                <a16:creationId xmlns:a16="http://schemas.microsoft.com/office/drawing/2014/main" id="{848D565D-7DFF-064F-9A22-6AEC0B8EBED2}"/>
              </a:ext>
            </a:extLst>
          </p:cNvPr>
          <p:cNvGrpSpPr/>
          <p:nvPr/>
        </p:nvGrpSpPr>
        <p:grpSpPr>
          <a:xfrm>
            <a:off x="279416" y="4134929"/>
            <a:ext cx="11011268" cy="897433"/>
            <a:chOff x="279416" y="4134929"/>
            <a:chExt cx="11011268" cy="897433"/>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48"/>
            <a:stretch>
              <a:fillRect/>
            </a:stretch>
          </p:blipFill>
          <p:spPr>
            <a:xfrm>
              <a:off x="10630843" y="4506841"/>
              <a:ext cx="659841" cy="153609"/>
            </a:xfrm>
            <a:prstGeom prst="rect">
              <a:avLst/>
            </a:prstGeom>
          </p:spPr>
        </p:pic>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49"/>
            <a:stretch>
              <a:fillRect/>
            </a:stretch>
          </p:blipFill>
          <p:spPr>
            <a:xfrm>
              <a:off x="1846330" y="4422036"/>
              <a:ext cx="772729" cy="323219"/>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50"/>
            <a:stretch>
              <a:fillRect/>
            </a:stretch>
          </p:blipFill>
          <p:spPr>
            <a:xfrm>
              <a:off x="3636283" y="4313205"/>
              <a:ext cx="961567" cy="540881"/>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51"/>
            <a:stretch>
              <a:fillRect/>
            </a:stretch>
          </p:blipFill>
          <p:spPr>
            <a:xfrm>
              <a:off x="7064215" y="4338562"/>
              <a:ext cx="488664" cy="488664"/>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52"/>
            <a:stretch>
              <a:fillRect/>
            </a:stretch>
          </p:blipFill>
          <p:spPr>
            <a:xfrm>
              <a:off x="2679973" y="4428206"/>
              <a:ext cx="895396" cy="31087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53"/>
            <a:stretch>
              <a:fillRect/>
            </a:stretch>
          </p:blipFill>
          <p:spPr>
            <a:xfrm>
              <a:off x="4658764" y="4134929"/>
              <a:ext cx="897433" cy="897433"/>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54"/>
            <a:stretch>
              <a:fillRect/>
            </a:stretch>
          </p:blipFill>
          <p:spPr>
            <a:xfrm>
              <a:off x="5617111" y="4457324"/>
              <a:ext cx="688545" cy="252642"/>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55"/>
            <a:stretch>
              <a:fillRect/>
            </a:stretch>
          </p:blipFill>
          <p:spPr>
            <a:xfrm>
              <a:off x="9157253" y="4530202"/>
              <a:ext cx="716773" cy="106887"/>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56"/>
            <a:stretch>
              <a:fillRect/>
            </a:stretch>
          </p:blipFill>
          <p:spPr>
            <a:xfrm>
              <a:off x="6366570" y="4280110"/>
              <a:ext cx="607070" cy="607070"/>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57"/>
            <a:stretch>
              <a:fillRect/>
            </a:stretch>
          </p:blipFill>
          <p:spPr>
            <a:xfrm>
              <a:off x="8467360" y="4269156"/>
              <a:ext cx="628979" cy="628979"/>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58"/>
            <a:stretch>
              <a:fillRect/>
            </a:stretch>
          </p:blipFill>
          <p:spPr>
            <a:xfrm>
              <a:off x="7584132" y="4490792"/>
              <a:ext cx="822314" cy="185706"/>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59"/>
            <a:stretch>
              <a:fillRect/>
            </a:stretch>
          </p:blipFill>
          <p:spPr>
            <a:xfrm>
              <a:off x="9934940" y="4488923"/>
              <a:ext cx="634993" cy="189445"/>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60"/>
            <a:stretch>
              <a:fillRect/>
            </a:stretch>
          </p:blipFill>
          <p:spPr>
            <a:xfrm>
              <a:off x="951668" y="4455045"/>
              <a:ext cx="833748" cy="257201"/>
            </a:xfrm>
            <a:prstGeom prst="rect">
              <a:avLst/>
            </a:prstGeom>
          </p:spPr>
        </p:pic>
        <p:pic>
          <p:nvPicPr>
            <p:cNvPr id="110" name="Grafik 109" descr="Ein Bild, das Schrift, Logo, Grafiken, rot enthält.&#10;&#10;Automatisch generierte Beschreibung">
              <a:extLst>
                <a:ext uri="{FF2B5EF4-FFF2-40B4-BE49-F238E27FC236}">
                  <a16:creationId xmlns:a16="http://schemas.microsoft.com/office/drawing/2014/main" id="{0826F224-8373-6D14-3770-56A64435AC2B}"/>
                </a:ext>
              </a:extLst>
            </p:cNvPr>
            <p:cNvPicPr>
              <a:picLocks noChangeAspect="1"/>
            </p:cNvPicPr>
            <p:nvPr/>
          </p:nvPicPr>
          <p:blipFill>
            <a:blip r:embed="rId61"/>
            <a:stretch>
              <a:fillRect/>
            </a:stretch>
          </p:blipFill>
          <p:spPr>
            <a:xfrm>
              <a:off x="279416" y="4481771"/>
              <a:ext cx="611338" cy="203749"/>
            </a:xfrm>
            <a:prstGeom prst="rect">
              <a:avLst/>
            </a:prstGeom>
          </p:spPr>
        </p:pic>
      </p:grpSp>
      <p:grpSp>
        <p:nvGrpSpPr>
          <p:cNvPr id="122" name="Gruppieren 121">
            <a:extLst>
              <a:ext uri="{FF2B5EF4-FFF2-40B4-BE49-F238E27FC236}">
                <a16:creationId xmlns:a16="http://schemas.microsoft.com/office/drawing/2014/main" id="{CB5181E8-6679-61DE-5DAE-43EE1217FC5F}"/>
              </a:ext>
            </a:extLst>
          </p:cNvPr>
          <p:cNvGrpSpPr/>
          <p:nvPr/>
        </p:nvGrpSpPr>
        <p:grpSpPr>
          <a:xfrm>
            <a:off x="174305" y="5346169"/>
            <a:ext cx="11193866" cy="823175"/>
            <a:chOff x="174305" y="5346169"/>
            <a:chExt cx="11193866" cy="823175"/>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62"/>
            <a:stretch>
              <a:fillRect/>
            </a:stretch>
          </p:blipFill>
          <p:spPr>
            <a:xfrm>
              <a:off x="4064929" y="5362907"/>
              <a:ext cx="1403909" cy="789699"/>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8398087" y="5511921"/>
              <a:ext cx="8584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685508" y="5463609"/>
              <a:ext cx="581373" cy="588295"/>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65"/>
            <a:stretch>
              <a:fillRect/>
            </a:stretch>
          </p:blipFill>
          <p:spPr>
            <a:xfrm>
              <a:off x="1892577"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66"/>
            <a:stretch>
              <a:fillRect/>
            </a:stretch>
          </p:blipFill>
          <p:spPr>
            <a:xfrm>
              <a:off x="5209390" y="5617521"/>
              <a:ext cx="852068" cy="280470"/>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67"/>
            <a:stretch>
              <a:fillRect/>
            </a:stretch>
          </p:blipFill>
          <p:spPr>
            <a:xfrm>
              <a:off x="6082689"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68"/>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69"/>
            <a:stretch>
              <a:fillRect/>
            </a:stretch>
          </p:blipFill>
          <p:spPr>
            <a:xfrm>
              <a:off x="7675245" y="5576492"/>
              <a:ext cx="975177" cy="362529"/>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70"/>
            <a:stretch>
              <a:fillRect/>
            </a:stretch>
          </p:blipFill>
          <p:spPr>
            <a:xfrm>
              <a:off x="1115570" y="5651038"/>
              <a:ext cx="714851" cy="213437"/>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71"/>
            <a:stretch>
              <a:fillRect/>
            </a:stretch>
          </p:blipFill>
          <p:spPr>
            <a:xfrm>
              <a:off x="2646247"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72"/>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73"/>
            <a:stretch>
              <a:fillRect/>
            </a:stretch>
          </p:blipFill>
          <p:spPr>
            <a:xfrm>
              <a:off x="9773359" y="5676160"/>
              <a:ext cx="897557" cy="163192"/>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74"/>
            <a:stretch>
              <a:fillRect/>
            </a:stretch>
          </p:blipFill>
          <p:spPr>
            <a:xfrm>
              <a:off x="530725" y="5346169"/>
              <a:ext cx="701888" cy="82317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75"/>
            <a:stretch>
              <a:fillRect/>
            </a:stretch>
          </p:blipFill>
          <p:spPr>
            <a:xfrm>
              <a:off x="174305" y="5481229"/>
              <a:ext cx="553055" cy="553055"/>
            </a:xfrm>
            <a:prstGeom prst="rect">
              <a:avLst/>
            </a:prstGeom>
          </p:spPr>
        </p:pic>
        <p:pic>
          <p:nvPicPr>
            <p:cNvPr id="100" name="Grafik 99" descr="Ein Bild, das Grafiken, Schrift, Logo, Screenshot enthält.&#10;&#10;Automatisch generierte Beschreibung">
              <a:extLst>
                <a:ext uri="{FF2B5EF4-FFF2-40B4-BE49-F238E27FC236}">
                  <a16:creationId xmlns:a16="http://schemas.microsoft.com/office/drawing/2014/main" id="{CDEAB9AF-2798-4D89-A6AA-267A5D85B8E0}"/>
                </a:ext>
              </a:extLst>
            </p:cNvPr>
            <p:cNvPicPr>
              <a:picLocks noChangeAspect="1"/>
            </p:cNvPicPr>
            <p:nvPr/>
          </p:nvPicPr>
          <p:blipFill>
            <a:blip r:embed="rId76"/>
            <a:stretch>
              <a:fillRect/>
            </a:stretch>
          </p:blipFill>
          <p:spPr>
            <a:xfrm>
              <a:off x="6979841" y="5620529"/>
              <a:ext cx="702602" cy="274454"/>
            </a:xfrm>
            <a:prstGeom prst="rect">
              <a:avLst/>
            </a:prstGeom>
          </p:spPr>
        </p:pic>
      </p:grpSp>
      <p:grpSp>
        <p:nvGrpSpPr>
          <p:cNvPr id="125" name="Gruppieren 124">
            <a:extLst>
              <a:ext uri="{FF2B5EF4-FFF2-40B4-BE49-F238E27FC236}">
                <a16:creationId xmlns:a16="http://schemas.microsoft.com/office/drawing/2014/main" id="{BFF4C484-49FC-BD9F-5F88-21513B81CDE4}"/>
              </a:ext>
            </a:extLst>
          </p:cNvPr>
          <p:cNvGrpSpPr/>
          <p:nvPr/>
        </p:nvGrpSpPr>
        <p:grpSpPr>
          <a:xfrm>
            <a:off x="253394" y="1721065"/>
            <a:ext cx="11099173" cy="687524"/>
            <a:chOff x="253394" y="1721065"/>
            <a:chExt cx="11099173" cy="687524"/>
          </a:xfrm>
        </p:grpSpPr>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77"/>
            <a:stretch>
              <a:fillRect/>
            </a:stretch>
          </p:blipFill>
          <p:spPr>
            <a:xfrm>
              <a:off x="10481150" y="1888829"/>
              <a:ext cx="871417" cy="351996"/>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78"/>
            <a:stretch>
              <a:fillRect/>
            </a:stretch>
          </p:blipFill>
          <p:spPr>
            <a:xfrm>
              <a:off x="8902811" y="1932315"/>
              <a:ext cx="893528" cy="26502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5278547" y="1721065"/>
              <a:ext cx="677701" cy="687524"/>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80"/>
            <a:stretch>
              <a:fillRect/>
            </a:stretch>
          </p:blipFill>
          <p:spPr>
            <a:xfrm>
              <a:off x="4505335" y="1973204"/>
              <a:ext cx="840368" cy="183247"/>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81"/>
            <a:stretch>
              <a:fillRect/>
            </a:stretch>
          </p:blipFill>
          <p:spPr>
            <a:xfrm>
              <a:off x="6665105" y="1879963"/>
              <a:ext cx="617070" cy="369728"/>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82"/>
            <a:stretch>
              <a:fillRect/>
            </a:stretch>
          </p:blipFill>
          <p:spPr>
            <a:xfrm>
              <a:off x="7414939" y="1935435"/>
              <a:ext cx="725565" cy="258785"/>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83"/>
            <a:stretch>
              <a:fillRect/>
            </a:stretch>
          </p:blipFill>
          <p:spPr>
            <a:xfrm>
              <a:off x="2100023" y="1925165"/>
              <a:ext cx="793161" cy="27932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84"/>
            <a:stretch>
              <a:fillRect/>
            </a:stretch>
          </p:blipFill>
          <p:spPr>
            <a:xfrm>
              <a:off x="705504" y="1726383"/>
              <a:ext cx="676888" cy="676888"/>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85"/>
            <a:stretch>
              <a:fillRect/>
            </a:stretch>
          </p:blipFill>
          <p:spPr>
            <a:xfrm>
              <a:off x="1395184" y="1974772"/>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86"/>
            <a:stretch>
              <a:fillRect/>
            </a:stretch>
          </p:blipFill>
          <p:spPr>
            <a:xfrm>
              <a:off x="3793154" y="2023418"/>
              <a:ext cx="622147" cy="82818"/>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87"/>
            <a:stretch>
              <a:fillRect/>
            </a:stretch>
          </p:blipFill>
          <p:spPr>
            <a:xfrm>
              <a:off x="9676406" y="1769561"/>
              <a:ext cx="893527" cy="590532"/>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88"/>
            <a:stretch>
              <a:fillRect/>
            </a:stretch>
          </p:blipFill>
          <p:spPr>
            <a:xfrm>
              <a:off x="253394" y="1974771"/>
              <a:ext cx="596146" cy="180112"/>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89"/>
            <a:stretch>
              <a:fillRect/>
            </a:stretch>
          </p:blipFill>
          <p:spPr>
            <a:xfrm>
              <a:off x="2989745" y="1997700"/>
              <a:ext cx="707502" cy="134255"/>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90"/>
            <a:stretch>
              <a:fillRect/>
            </a:stretch>
          </p:blipFill>
          <p:spPr>
            <a:xfrm>
              <a:off x="5910350" y="1879963"/>
              <a:ext cx="618185" cy="369728"/>
            </a:xfrm>
            <a:prstGeom prst="rect">
              <a:avLst/>
            </a:prstGeom>
          </p:spPr>
        </p:pic>
        <p:pic>
          <p:nvPicPr>
            <p:cNvPr id="108" name="Grafik 107" descr="Ein Bild, das Grafiken, Grafikdesign, Schrift, Clipart enthält.&#10;&#10;Automatisch generierte Beschreibung">
              <a:extLst>
                <a:ext uri="{FF2B5EF4-FFF2-40B4-BE49-F238E27FC236}">
                  <a16:creationId xmlns:a16="http://schemas.microsoft.com/office/drawing/2014/main" id="{0F9A0335-1215-3719-178B-DEC585744723}"/>
                </a:ext>
              </a:extLst>
            </p:cNvPr>
            <p:cNvPicPr>
              <a:picLocks noChangeAspect="1"/>
            </p:cNvPicPr>
            <p:nvPr/>
          </p:nvPicPr>
          <p:blipFill>
            <a:blip r:embed="rId91"/>
            <a:stretch>
              <a:fillRect/>
            </a:stretch>
          </p:blipFill>
          <p:spPr>
            <a:xfrm>
              <a:off x="8270802" y="1964138"/>
              <a:ext cx="605129" cy="201379"/>
            </a:xfrm>
            <a:prstGeom prst="rect">
              <a:avLst/>
            </a:prstGeom>
          </p:spPr>
        </p:pic>
      </p:grpSp>
      <p:grpSp>
        <p:nvGrpSpPr>
          <p:cNvPr id="124" name="Gruppieren 123">
            <a:extLst>
              <a:ext uri="{FF2B5EF4-FFF2-40B4-BE49-F238E27FC236}">
                <a16:creationId xmlns:a16="http://schemas.microsoft.com/office/drawing/2014/main" id="{FDBEDDED-F294-E864-2E5F-DAE7CBC802B6}"/>
              </a:ext>
            </a:extLst>
          </p:cNvPr>
          <p:cNvGrpSpPr/>
          <p:nvPr/>
        </p:nvGrpSpPr>
        <p:grpSpPr>
          <a:xfrm>
            <a:off x="246167" y="2382170"/>
            <a:ext cx="11034504" cy="646542"/>
            <a:chOff x="246167" y="2382170"/>
            <a:chExt cx="11034504" cy="646542"/>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92"/>
            <a:stretch>
              <a:fillRect/>
            </a:stretch>
          </p:blipFill>
          <p:spPr>
            <a:xfrm>
              <a:off x="2482969" y="2485241"/>
              <a:ext cx="916163" cy="440401"/>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93"/>
            <a:stretch>
              <a:fillRect/>
            </a:stretch>
          </p:blipFill>
          <p:spPr>
            <a:xfrm>
              <a:off x="788953" y="2486805"/>
              <a:ext cx="1078402" cy="437273"/>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94"/>
            <a:stretch>
              <a:fillRect/>
            </a:stretch>
          </p:blipFill>
          <p:spPr>
            <a:xfrm>
              <a:off x="246167" y="2656793"/>
              <a:ext cx="644588" cy="97297"/>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95"/>
            <a:stretch>
              <a:fillRect/>
            </a:stretch>
          </p:blipFill>
          <p:spPr>
            <a:xfrm>
              <a:off x="5755695" y="2547621"/>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96"/>
            <a:stretch>
              <a:fillRect/>
            </a:stretch>
          </p:blipFill>
          <p:spPr>
            <a:xfrm>
              <a:off x="7065841" y="2382170"/>
              <a:ext cx="646542" cy="646542"/>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97"/>
            <a:stretch>
              <a:fillRect/>
            </a:stretch>
          </p:blipFill>
          <p:spPr>
            <a:xfrm>
              <a:off x="5043228" y="2504340"/>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98"/>
            <a:stretch>
              <a:fillRect/>
            </a:stretch>
          </p:blipFill>
          <p:spPr>
            <a:xfrm>
              <a:off x="7599933" y="2532572"/>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99"/>
            <a:stretch>
              <a:fillRect/>
            </a:stretch>
          </p:blipFill>
          <p:spPr>
            <a:xfrm>
              <a:off x="10246036" y="2493001"/>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100"/>
            <a:stretch>
              <a:fillRect/>
            </a:stretch>
          </p:blipFill>
          <p:spPr>
            <a:xfrm>
              <a:off x="9375062" y="2576049"/>
              <a:ext cx="815988" cy="258785"/>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101"/>
            <a:stretch>
              <a:fillRect/>
            </a:stretch>
          </p:blipFill>
          <p:spPr>
            <a:xfrm>
              <a:off x="3379052" y="2532753"/>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102"/>
            <a:stretch>
              <a:fillRect/>
            </a:stretch>
          </p:blipFill>
          <p:spPr>
            <a:xfrm>
              <a:off x="1758000" y="2495431"/>
              <a:ext cx="747265" cy="42002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103"/>
            <a:stretch>
              <a:fillRect/>
            </a:stretch>
          </p:blipFill>
          <p:spPr>
            <a:xfrm>
              <a:off x="4284682" y="2504340"/>
              <a:ext cx="703560" cy="402202"/>
            </a:xfrm>
            <a:prstGeom prst="rect">
              <a:avLst/>
            </a:prstGeom>
          </p:spPr>
        </p:pic>
        <p:pic>
          <p:nvPicPr>
            <p:cNvPr id="44" name="Grafik 43" descr="Ein Bild, das Grafiken, Schrift, Symbol, Logo enthält.&#10;&#10;Automatisch generierte Beschreibung">
              <a:extLst>
                <a:ext uri="{FF2B5EF4-FFF2-40B4-BE49-F238E27FC236}">
                  <a16:creationId xmlns:a16="http://schemas.microsoft.com/office/drawing/2014/main" id="{9E2D34D7-05DB-AEBF-820F-B69719EA22A1}"/>
                </a:ext>
              </a:extLst>
            </p:cNvPr>
            <p:cNvPicPr>
              <a:picLocks noChangeAspect="1"/>
            </p:cNvPicPr>
            <p:nvPr/>
          </p:nvPicPr>
          <p:blipFill>
            <a:blip r:embed="rId104"/>
            <a:stretch>
              <a:fillRect/>
            </a:stretch>
          </p:blipFill>
          <p:spPr>
            <a:xfrm>
              <a:off x="10785725" y="2542268"/>
              <a:ext cx="494946" cy="326347"/>
            </a:xfrm>
            <a:prstGeom prst="rect">
              <a:avLst/>
            </a:prstGeom>
          </p:spPr>
        </p:pic>
        <p:pic>
          <p:nvPicPr>
            <p:cNvPr id="87" name="Grafik 86" descr="Ein Bild, das Grafiken, Screenshot, Schrift, Grafikdesign enthält.&#10;&#10;Automatisch generierte Beschreibung">
              <a:extLst>
                <a:ext uri="{FF2B5EF4-FFF2-40B4-BE49-F238E27FC236}">
                  <a16:creationId xmlns:a16="http://schemas.microsoft.com/office/drawing/2014/main" id="{1306B813-6483-40B1-293D-228FC115FE18}"/>
                </a:ext>
              </a:extLst>
            </p:cNvPr>
            <p:cNvPicPr>
              <a:picLocks noChangeAspect="1"/>
            </p:cNvPicPr>
            <p:nvPr/>
          </p:nvPicPr>
          <p:blipFill>
            <a:blip r:embed="rId105"/>
            <a:stretch>
              <a:fillRect/>
            </a:stretch>
          </p:blipFill>
          <p:spPr>
            <a:xfrm>
              <a:off x="8643684" y="2608389"/>
              <a:ext cx="673973" cy="194104"/>
            </a:xfrm>
            <a:prstGeom prst="rect">
              <a:avLst/>
            </a:prstGeom>
          </p:spPr>
        </p:pic>
        <p:pic>
          <p:nvPicPr>
            <p:cNvPr id="117" name="Grafik 116" descr="Ein Bild, das Schrift, Text, Grafiken, Grafikdesign enthält.&#10;&#10;Automatisch generierte Beschreibung">
              <a:extLst>
                <a:ext uri="{FF2B5EF4-FFF2-40B4-BE49-F238E27FC236}">
                  <a16:creationId xmlns:a16="http://schemas.microsoft.com/office/drawing/2014/main" id="{B783DF54-E1BF-3F4B-0E81-E6B48547C6EB}"/>
                </a:ext>
              </a:extLst>
            </p:cNvPr>
            <p:cNvPicPr>
              <a:picLocks noChangeAspect="1"/>
            </p:cNvPicPr>
            <p:nvPr/>
          </p:nvPicPr>
          <p:blipFill>
            <a:blip r:embed="rId106"/>
            <a:stretch>
              <a:fillRect/>
            </a:stretch>
          </p:blipFill>
          <p:spPr>
            <a:xfrm>
              <a:off x="6407871" y="2616663"/>
              <a:ext cx="705821" cy="177556"/>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22541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48" name="Gruppieren 47">
            <a:extLst>
              <a:ext uri="{FF2B5EF4-FFF2-40B4-BE49-F238E27FC236}">
                <a16:creationId xmlns:a16="http://schemas.microsoft.com/office/drawing/2014/main" id="{64321108-A75E-2CAF-40ED-22053F8794C2}"/>
              </a:ext>
            </a:extLst>
          </p:cNvPr>
          <p:cNvGrpSpPr/>
          <p:nvPr/>
        </p:nvGrpSpPr>
        <p:grpSpPr>
          <a:xfrm>
            <a:off x="155458" y="1842531"/>
            <a:ext cx="2101116" cy="4434347"/>
            <a:chOff x="155458" y="1842531"/>
            <a:chExt cx="2101116" cy="4434347"/>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40242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8145"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40242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212756" y="397619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40242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320003"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grpSp>
        <p:nvGrpSpPr>
          <p:cNvPr id="57" name="Gruppieren 56">
            <a:extLst>
              <a:ext uri="{FF2B5EF4-FFF2-40B4-BE49-F238E27FC236}">
                <a16:creationId xmlns:a16="http://schemas.microsoft.com/office/drawing/2014/main" id="{0E93A9C9-446E-B517-7E27-E575A26C14D1}"/>
              </a:ext>
            </a:extLst>
          </p:cNvPr>
          <p:cNvGrpSpPr/>
          <p:nvPr/>
        </p:nvGrpSpPr>
        <p:grpSpPr>
          <a:xfrm>
            <a:off x="7501447" y="1891768"/>
            <a:ext cx="2023776" cy="4200444"/>
            <a:chOff x="7501447" y="1891768"/>
            <a:chExt cx="2023776" cy="4200444"/>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770333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7501447" y="3976191"/>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5881"/>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grpSp>
      <p:grpSp>
        <p:nvGrpSpPr>
          <p:cNvPr id="59" name="Gruppieren 58">
            <a:extLst>
              <a:ext uri="{FF2B5EF4-FFF2-40B4-BE49-F238E27FC236}">
                <a16:creationId xmlns:a16="http://schemas.microsoft.com/office/drawing/2014/main" id="{6264B269-5A1D-360F-08F8-DE00393F45A2}"/>
              </a:ext>
            </a:extLst>
          </p:cNvPr>
          <p:cNvGrpSpPr/>
          <p:nvPr/>
        </p:nvGrpSpPr>
        <p:grpSpPr>
          <a:xfrm>
            <a:off x="5691636" y="1891768"/>
            <a:ext cx="1999338" cy="4385110"/>
            <a:chOff x="5674544" y="1891768"/>
            <a:chExt cx="1999338" cy="4385110"/>
          </a:xfrm>
        </p:grpSpPr>
        <p:sp>
          <p:nvSpPr>
            <p:cNvPr id="34" name="TextBox 30">
              <a:extLst>
                <a:ext uri="{FF2B5EF4-FFF2-40B4-BE49-F238E27FC236}">
                  <a16:creationId xmlns:a16="http://schemas.microsoft.com/office/drawing/2014/main" id="{3D039C03-409B-6CB1-C3B7-C4D8E78F6A2A}"/>
                </a:ext>
              </a:extLst>
            </p:cNvPr>
            <p:cNvSpPr txBox="1"/>
            <p:nvPr/>
          </p:nvSpPr>
          <p:spPr>
            <a:xfrm>
              <a:off x="5674544"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421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179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421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586421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578179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8" name="Gruppieren 57">
            <a:extLst>
              <a:ext uri="{FF2B5EF4-FFF2-40B4-BE49-F238E27FC236}">
                <a16:creationId xmlns:a16="http://schemas.microsoft.com/office/drawing/2014/main" id="{656450BC-6A3F-C2DA-54F6-11D7C091EA83}"/>
              </a:ext>
            </a:extLst>
          </p:cNvPr>
          <p:cNvGrpSpPr/>
          <p:nvPr/>
        </p:nvGrpSpPr>
        <p:grpSpPr>
          <a:xfrm>
            <a:off x="9300742" y="3358863"/>
            <a:ext cx="2023776" cy="2918015"/>
            <a:chOff x="9300742" y="3358863"/>
            <a:chExt cx="2023776" cy="2918015"/>
          </a:xfrm>
        </p:grpSpPr>
        <p:sp>
          <p:nvSpPr>
            <p:cNvPr id="8" name="TextBox 8">
              <a:extLst>
                <a:ext uri="{FF2B5EF4-FFF2-40B4-BE49-F238E27FC236}">
                  <a16:creationId xmlns:a16="http://schemas.microsoft.com/office/drawing/2014/main" id="{0A953785-E519-78B6-ED8D-7943015B543B}"/>
                </a:ext>
              </a:extLst>
            </p:cNvPr>
            <p:cNvSpPr txBox="1"/>
            <p:nvPr/>
          </p:nvSpPr>
          <p:spPr>
            <a:xfrm>
              <a:off x="9300742" y="5445881"/>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263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950263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9378078" y="3976191"/>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grpSp>
      <p:grpSp>
        <p:nvGrpSpPr>
          <p:cNvPr id="55" name="Gruppieren 54">
            <a:extLst>
              <a:ext uri="{FF2B5EF4-FFF2-40B4-BE49-F238E27FC236}">
                <a16:creationId xmlns:a16="http://schemas.microsoft.com/office/drawing/2014/main" id="{12E4A95F-AFFC-24D9-7D25-502829E72809}"/>
              </a:ext>
            </a:extLst>
          </p:cNvPr>
          <p:cNvGrpSpPr/>
          <p:nvPr/>
        </p:nvGrpSpPr>
        <p:grpSpPr>
          <a:xfrm>
            <a:off x="3892223" y="1891768"/>
            <a:ext cx="1968560" cy="4385110"/>
            <a:chOff x="3892223" y="1891768"/>
            <a:chExt cx="1968560" cy="4385110"/>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406650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398408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49" name="Gruppieren 48">
            <a:extLst>
              <a:ext uri="{FF2B5EF4-FFF2-40B4-BE49-F238E27FC236}">
                <a16:creationId xmlns:a16="http://schemas.microsoft.com/office/drawing/2014/main" id="{91972CFB-AEF6-8AF2-C08F-C4DC04699669}"/>
              </a:ext>
            </a:extLst>
          </p:cNvPr>
          <p:cNvGrpSpPr/>
          <p:nvPr/>
        </p:nvGrpSpPr>
        <p:grpSpPr>
          <a:xfrm>
            <a:off x="2159716" y="1891768"/>
            <a:ext cx="1784845" cy="4385110"/>
            <a:chOff x="2134078" y="1891768"/>
            <a:chExt cx="1784845" cy="4385110"/>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221650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2134078"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221650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2277724" y="397619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650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7724"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5653081" y="2502748"/>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45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48189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39946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679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15094"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6352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45740"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8426"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061366"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006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0763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14" name="Rectangle: Rounded Corners 14">
            <a:extLst>
              <a:ext uri="{FF2B5EF4-FFF2-40B4-BE49-F238E27FC236}">
                <a16:creationId xmlns:a16="http://schemas.microsoft.com/office/drawing/2014/main" id="{9CC71DF1-789C-D16F-980C-DB6708702552}"/>
              </a:ext>
            </a:extLst>
          </p:cNvPr>
          <p:cNvSpPr/>
          <p:nvPr/>
        </p:nvSpPr>
        <p:spPr>
          <a:xfrm>
            <a:off x="5988334"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5776636" y="4517623"/>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Guidelines and assets for Release Management in CAMARA</a:t>
            </a:r>
          </a:p>
        </p:txBody>
      </p:sp>
      <p:sp>
        <p:nvSpPr>
          <p:cNvPr id="16" name="Rectangle: Rounded Corners 7">
            <a:extLst>
              <a:ext uri="{FF2B5EF4-FFF2-40B4-BE49-F238E27FC236}">
                <a16:creationId xmlns:a16="http://schemas.microsoft.com/office/drawing/2014/main" id="{2E6D94AB-9BC0-BC14-8E5B-5F6EE63F0E80}"/>
              </a:ext>
            </a:extLst>
          </p:cNvPr>
          <p:cNvSpPr/>
          <p:nvPr/>
        </p:nvSpPr>
        <p:spPr>
          <a:xfrm>
            <a:off x="4169968"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4022908" y="4517623"/>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390060"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307638" y="4517623"/>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Maintains the API Backlog for CAMARA</a:t>
            </a:r>
          </a:p>
        </p:txBody>
      </p:sp>
      <p:sp>
        <p:nvSpPr>
          <p:cNvPr id="20" name="Textfeld 19">
            <a:extLst>
              <a:ext uri="{FF2B5EF4-FFF2-40B4-BE49-F238E27FC236}">
                <a16:creationId xmlns:a16="http://schemas.microsoft.com/office/drawing/2014/main" id="{7CB39A05-631F-2594-9D98-6361AC2FD47F}"/>
              </a:ext>
            </a:extLst>
          </p:cNvPr>
          <p:cNvSpPr txBox="1"/>
          <p:nvPr/>
        </p:nvSpPr>
        <p:spPr>
          <a:xfrm>
            <a:off x="321692" y="3472311"/>
            <a:ext cx="2950551" cy="369332"/>
          </a:xfrm>
          <a:prstGeom prst="rect">
            <a:avLst/>
          </a:prstGeom>
          <a:noFill/>
        </p:spPr>
        <p:txBody>
          <a:bodyPr wrap="none" rtlCol="0">
            <a:spAutoFit/>
          </a:bodyPr>
          <a:lstStyle/>
          <a:p>
            <a:r>
              <a:rPr lang="de-DE" dirty="0"/>
              <a:t>CAMARA Working Groups:</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2280013"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Common-</a:t>
            </a:r>
            <a:r>
              <a:rPr lang="en-US" sz="1400" b="1" dirty="0" err="1">
                <a:solidFill>
                  <a:srgbClr val="FFFFFF"/>
                </a:solidFill>
                <a:latin typeface="Montserrat SemiBold" panose="00000700000000000000" pitchFamily="2" charset="0"/>
                <a:cs typeface="Arial" panose="020B0604020202020204" pitchFamily="34" charset="0"/>
              </a:rPr>
              <a:t>alities</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2197591" y="451762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Support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011064"/>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or if you would like to join as CAMARA sponsor or associating organization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1702</Words>
  <Application>Microsoft Office PowerPoint</Application>
  <PresentationFormat>Benutzerdefiniert</PresentationFormat>
  <Paragraphs>237</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Calibri</vt:lpstr>
      <vt:lpstr>Montserrat SemiBold</vt:lpstr>
      <vt:lpstr>Wingdings 2</vt:lpstr>
      <vt:lpstr>Montserrat</vt:lpstr>
      <vt:lpstr>FlexoSoft</vt:lpstr>
      <vt:lpstr>Montserrat Light</vt:lpstr>
      <vt:lpstr>Open Sans</vt:lpstr>
      <vt:lpstr>Arial</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51</cp:revision>
  <dcterms:created xsi:type="dcterms:W3CDTF">2023-03-22T16:25:12Z</dcterms:created>
  <dcterms:modified xsi:type="dcterms:W3CDTF">2024-03-08T13:14:35Z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